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9144000" cy="5143500" type="screen16x9"/>
  <p:notesSz cx="6858000" cy="9144000"/>
  <p:embeddedFontLst>
    <p:embeddedFont>
      <p:font typeface="Economica" panose="020B0604020202020204" charset="0"/>
      <p:regular r:id="rId13"/>
      <p:bold r:id="rId14"/>
      <p:italic r:id="rId15"/>
      <p:boldItalic r:id="rId16"/>
    </p:embeddedFont>
    <p:embeddedFont>
      <p:font typeface="Open Sans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0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a32b0fe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a32b0fe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9afd855cf3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9afd855cf3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a1b40f126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a1b40f126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1b40f126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a1b40f126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a1b40f126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a1b40f126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1b40f126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1b40f126f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9afd855cf3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9afd855cf3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rgbClr val="CFE2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E359331446834582F64A0E5E06A15C" ma:contentTypeVersion="13" ma:contentTypeDescription="Create a new document." ma:contentTypeScope="" ma:versionID="954b72f8dbf252e03efe5771ba8b8724">
  <xsd:schema xmlns:xsd="http://www.w3.org/2001/XMLSchema" xmlns:xs="http://www.w3.org/2001/XMLSchema" xmlns:p="http://schemas.microsoft.com/office/2006/metadata/properties" xmlns:ns3="d49a5a0e-e988-4822-9061-2c6defc229cc" xmlns:ns4="1449126a-7bd7-4714-b12d-8db2cffeabcf" targetNamespace="http://schemas.microsoft.com/office/2006/metadata/properties" ma:root="true" ma:fieldsID="86ea2e4f16322dd9c1a1f82cc30f2bb2" ns3:_="" ns4:_="">
    <xsd:import namespace="d49a5a0e-e988-4822-9061-2c6defc229cc"/>
    <xsd:import namespace="1449126a-7bd7-4714-b12d-8db2cffeabc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9a5a0e-e988-4822-9061-2c6defc229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49126a-7bd7-4714-b12d-8db2cffeabc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D407F27-E431-4DD4-AFCA-1BDC4DAFC2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9a5a0e-e988-4822-9061-2c6defc229cc"/>
    <ds:schemaRef ds:uri="1449126a-7bd7-4714-b12d-8db2cffeab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778132C-6C65-4531-8193-84D1A9E207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887F2C-D9F8-4F56-8208-71A15E0FB392}">
  <ds:schemaRefs>
    <ds:schemaRef ds:uri="http://purl.org/dc/elements/1.1/"/>
    <ds:schemaRef ds:uri="http://schemas.microsoft.com/office/2006/metadata/properties"/>
    <ds:schemaRef ds:uri="d49a5a0e-e988-4822-9061-2c6defc229cc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1449126a-7bd7-4714-b12d-8db2cffeabcf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Economica</vt:lpstr>
      <vt:lpstr>Arial</vt:lpstr>
      <vt:lpstr>Open Sans</vt:lpstr>
      <vt:lpstr>Luxe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Jackson, Kathy</dc:creator>
  <cp:lastModifiedBy>Jackson, Kathy</cp:lastModifiedBy>
  <cp:revision>1</cp:revision>
  <dcterms:modified xsi:type="dcterms:W3CDTF">2020-10-15T19:28:32Z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0x0101006DE359331446834582F64A0E5E06A15C</vt:lpwstr>
  </property>
</Properties>
</file>